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BC9E1-ED45-46AF-AD3F-C042B330AE1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CB3B6-3053-4D95-978C-F70F1895D907}">
      <dgm:prSet/>
      <dgm:spPr/>
      <dgm:t>
        <a:bodyPr/>
        <a:lstStyle/>
        <a:p>
          <a:pPr rtl="0"/>
          <a:r>
            <a:rPr lang="uk-UA" smtClean="0"/>
            <a:t>Рівень В2</a:t>
          </a:r>
          <a:endParaRPr lang="ru-RU"/>
        </a:p>
      </dgm:t>
    </dgm:pt>
    <dgm:pt modelId="{EB631C9B-C19C-47EA-B4B3-EF6EDE59E9FA}" type="parTrans" cxnId="{EB56D9E4-7F65-412A-B96D-767E6D6FE532}">
      <dgm:prSet/>
      <dgm:spPr/>
      <dgm:t>
        <a:bodyPr/>
        <a:lstStyle/>
        <a:p>
          <a:endParaRPr lang="ru-RU"/>
        </a:p>
      </dgm:t>
    </dgm:pt>
    <dgm:pt modelId="{88BA20B4-CCA5-4843-B57E-282BD2D8A765}" type="sibTrans" cxnId="{EB56D9E4-7F65-412A-B96D-767E6D6FE532}">
      <dgm:prSet/>
      <dgm:spPr/>
      <dgm:t>
        <a:bodyPr/>
        <a:lstStyle/>
        <a:p>
          <a:endParaRPr lang="ru-RU"/>
        </a:p>
      </dgm:t>
    </dgm:pt>
    <dgm:pt modelId="{DEF74C0F-838D-4AA5-8524-593515A8F51B}">
      <dgm:prSet/>
      <dgm:spPr/>
      <dgm:t>
        <a:bodyPr/>
        <a:lstStyle/>
        <a:p>
          <a:pPr rtl="0"/>
          <a:r>
            <a:rPr lang="uk-UA" smtClean="0"/>
            <a:t>Шкала Ради Європи</a:t>
          </a:r>
          <a:endParaRPr lang="ru-RU"/>
        </a:p>
      </dgm:t>
    </dgm:pt>
    <dgm:pt modelId="{A6A3C481-D8D2-4E21-B3D7-5C4890E52C2B}" type="parTrans" cxnId="{76B41CA4-890E-4896-93F9-BE07E3563367}">
      <dgm:prSet/>
      <dgm:spPr/>
      <dgm:t>
        <a:bodyPr/>
        <a:lstStyle/>
        <a:p>
          <a:endParaRPr lang="ru-RU"/>
        </a:p>
      </dgm:t>
    </dgm:pt>
    <dgm:pt modelId="{DB400910-DB91-420C-92E8-7F5E8F446F8D}" type="sibTrans" cxnId="{76B41CA4-890E-4896-93F9-BE07E3563367}">
      <dgm:prSet/>
      <dgm:spPr/>
      <dgm:t>
        <a:bodyPr/>
        <a:lstStyle/>
        <a:p>
          <a:endParaRPr lang="ru-RU"/>
        </a:p>
      </dgm:t>
    </dgm:pt>
    <dgm:pt modelId="{877E5B8E-053E-4392-81A5-FD39AB9D123A}" type="pres">
      <dgm:prSet presAssocID="{E10BC9E1-ED45-46AF-AD3F-C042B330AE1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147FB3A-5DA5-47DC-B85E-1EEF7E3380E7}" type="pres">
      <dgm:prSet presAssocID="{80CCB3B6-3053-4D95-978C-F70F1895D907}" presName="circle1" presStyleLbl="node1" presStyleIdx="0" presStyleCnt="2"/>
      <dgm:spPr/>
    </dgm:pt>
    <dgm:pt modelId="{DCF61276-1CE1-4FE5-840C-1490EEF9AFA0}" type="pres">
      <dgm:prSet presAssocID="{80CCB3B6-3053-4D95-978C-F70F1895D907}" presName="space" presStyleCnt="0"/>
      <dgm:spPr/>
    </dgm:pt>
    <dgm:pt modelId="{6293C5E9-B3E5-414D-B0A0-F839B32478C1}" type="pres">
      <dgm:prSet presAssocID="{80CCB3B6-3053-4D95-978C-F70F1895D907}" presName="rect1" presStyleLbl="alignAcc1" presStyleIdx="0" presStyleCnt="2"/>
      <dgm:spPr/>
    </dgm:pt>
    <dgm:pt modelId="{166966EA-E606-419D-9F1B-50F4EF051482}" type="pres">
      <dgm:prSet presAssocID="{DEF74C0F-838D-4AA5-8524-593515A8F51B}" presName="vertSpace2" presStyleLbl="node1" presStyleIdx="0" presStyleCnt="2"/>
      <dgm:spPr/>
    </dgm:pt>
    <dgm:pt modelId="{2D68D257-8E1A-404A-821E-595762A4DB89}" type="pres">
      <dgm:prSet presAssocID="{DEF74C0F-838D-4AA5-8524-593515A8F51B}" presName="circle2" presStyleLbl="node1" presStyleIdx="1" presStyleCnt="2"/>
      <dgm:spPr/>
    </dgm:pt>
    <dgm:pt modelId="{42EB4FF5-10F5-4B4A-8CE7-D7C7696A937E}" type="pres">
      <dgm:prSet presAssocID="{DEF74C0F-838D-4AA5-8524-593515A8F51B}" presName="rect2" presStyleLbl="alignAcc1" presStyleIdx="1" presStyleCnt="2"/>
      <dgm:spPr/>
    </dgm:pt>
    <dgm:pt modelId="{65A78A7D-617E-4785-B8B3-3EC574E32847}" type="pres">
      <dgm:prSet presAssocID="{80CCB3B6-3053-4D95-978C-F70F1895D907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D3D5291-3178-4059-90A7-49F22375BACC}" type="pres">
      <dgm:prSet presAssocID="{DEF74C0F-838D-4AA5-8524-593515A8F51B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B99C9030-9E37-4459-8BE2-3E2548CF858E}" type="presOf" srcId="{DEF74C0F-838D-4AA5-8524-593515A8F51B}" destId="{42EB4FF5-10F5-4B4A-8CE7-D7C7696A937E}" srcOrd="0" destOrd="0" presId="urn:microsoft.com/office/officeart/2005/8/layout/target3"/>
    <dgm:cxn modelId="{AD2374D6-5DE1-4844-861C-BA2BF9663998}" type="presOf" srcId="{80CCB3B6-3053-4D95-978C-F70F1895D907}" destId="{6293C5E9-B3E5-414D-B0A0-F839B32478C1}" srcOrd="0" destOrd="0" presId="urn:microsoft.com/office/officeart/2005/8/layout/target3"/>
    <dgm:cxn modelId="{592196C3-080A-4472-BD4A-F1599AAC735E}" type="presOf" srcId="{E10BC9E1-ED45-46AF-AD3F-C042B330AE11}" destId="{877E5B8E-053E-4392-81A5-FD39AB9D123A}" srcOrd="0" destOrd="0" presId="urn:microsoft.com/office/officeart/2005/8/layout/target3"/>
    <dgm:cxn modelId="{A76BAC4A-75F6-48E4-8273-365099EABAE0}" type="presOf" srcId="{DEF74C0F-838D-4AA5-8524-593515A8F51B}" destId="{7D3D5291-3178-4059-90A7-49F22375BACC}" srcOrd="1" destOrd="0" presId="urn:microsoft.com/office/officeart/2005/8/layout/target3"/>
    <dgm:cxn modelId="{76B41CA4-890E-4896-93F9-BE07E3563367}" srcId="{E10BC9E1-ED45-46AF-AD3F-C042B330AE11}" destId="{DEF74C0F-838D-4AA5-8524-593515A8F51B}" srcOrd="1" destOrd="0" parTransId="{A6A3C481-D8D2-4E21-B3D7-5C4890E52C2B}" sibTransId="{DB400910-DB91-420C-92E8-7F5E8F446F8D}"/>
    <dgm:cxn modelId="{EB56D9E4-7F65-412A-B96D-767E6D6FE532}" srcId="{E10BC9E1-ED45-46AF-AD3F-C042B330AE11}" destId="{80CCB3B6-3053-4D95-978C-F70F1895D907}" srcOrd="0" destOrd="0" parTransId="{EB631C9B-C19C-47EA-B4B3-EF6EDE59E9FA}" sibTransId="{88BA20B4-CCA5-4843-B57E-282BD2D8A765}"/>
    <dgm:cxn modelId="{CF2CFF35-54A6-4946-8F30-BF2DBF7D0B87}" type="presOf" srcId="{80CCB3B6-3053-4D95-978C-F70F1895D907}" destId="{65A78A7D-617E-4785-B8B3-3EC574E32847}" srcOrd="1" destOrd="0" presId="urn:microsoft.com/office/officeart/2005/8/layout/target3"/>
    <dgm:cxn modelId="{CB03860D-954C-4719-9F46-EDD3A00E722C}" type="presParOf" srcId="{877E5B8E-053E-4392-81A5-FD39AB9D123A}" destId="{A147FB3A-5DA5-47DC-B85E-1EEF7E3380E7}" srcOrd="0" destOrd="0" presId="urn:microsoft.com/office/officeart/2005/8/layout/target3"/>
    <dgm:cxn modelId="{568DACC0-F44F-4B51-8497-55536F709431}" type="presParOf" srcId="{877E5B8E-053E-4392-81A5-FD39AB9D123A}" destId="{DCF61276-1CE1-4FE5-840C-1490EEF9AFA0}" srcOrd="1" destOrd="0" presId="urn:microsoft.com/office/officeart/2005/8/layout/target3"/>
    <dgm:cxn modelId="{9DD9D912-A9BF-461C-98AD-6AF91B2B765F}" type="presParOf" srcId="{877E5B8E-053E-4392-81A5-FD39AB9D123A}" destId="{6293C5E9-B3E5-414D-B0A0-F839B32478C1}" srcOrd="2" destOrd="0" presId="urn:microsoft.com/office/officeart/2005/8/layout/target3"/>
    <dgm:cxn modelId="{9B3AC52D-026A-417B-8FEA-5042A6F64258}" type="presParOf" srcId="{877E5B8E-053E-4392-81A5-FD39AB9D123A}" destId="{166966EA-E606-419D-9F1B-50F4EF051482}" srcOrd="3" destOrd="0" presId="urn:microsoft.com/office/officeart/2005/8/layout/target3"/>
    <dgm:cxn modelId="{965CECBB-4930-4883-BDD6-1F901F56CB18}" type="presParOf" srcId="{877E5B8E-053E-4392-81A5-FD39AB9D123A}" destId="{2D68D257-8E1A-404A-821E-595762A4DB89}" srcOrd="4" destOrd="0" presId="urn:microsoft.com/office/officeart/2005/8/layout/target3"/>
    <dgm:cxn modelId="{2267C322-44E1-44BE-9D8B-3DA90C2235B9}" type="presParOf" srcId="{877E5B8E-053E-4392-81A5-FD39AB9D123A}" destId="{42EB4FF5-10F5-4B4A-8CE7-D7C7696A937E}" srcOrd="5" destOrd="0" presId="urn:microsoft.com/office/officeart/2005/8/layout/target3"/>
    <dgm:cxn modelId="{DE2B54B9-33FC-43BA-A11B-9AED38F913BB}" type="presParOf" srcId="{877E5B8E-053E-4392-81A5-FD39AB9D123A}" destId="{65A78A7D-617E-4785-B8B3-3EC574E32847}" srcOrd="6" destOrd="0" presId="urn:microsoft.com/office/officeart/2005/8/layout/target3"/>
    <dgm:cxn modelId="{33A08397-896E-46A7-AD03-E7FF99ED1741}" type="presParOf" srcId="{877E5B8E-053E-4392-81A5-FD39AB9D123A}" destId="{7D3D5291-3178-4059-90A7-49F22375BAC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28503-6B11-459F-9065-773526F42B5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89BF96-FFB5-4788-9B1C-439422FF4193}">
      <dgm:prSet/>
      <dgm:spPr/>
      <dgm:t>
        <a:bodyPr/>
        <a:lstStyle/>
        <a:p>
          <a:pPr rtl="0"/>
          <a:r>
            <a:rPr lang="uk-UA" smtClean="0"/>
            <a:t>Робочий рівень 4</a:t>
          </a:r>
          <a:endParaRPr lang="ru-RU"/>
        </a:p>
      </dgm:t>
    </dgm:pt>
    <dgm:pt modelId="{24797E4A-A3D6-43B2-8E44-3B1B8512F12C}" type="parTrans" cxnId="{C7CEB8FC-F7AF-4A51-8CB7-E3F4B8879E9C}">
      <dgm:prSet/>
      <dgm:spPr/>
      <dgm:t>
        <a:bodyPr/>
        <a:lstStyle/>
        <a:p>
          <a:endParaRPr lang="ru-RU"/>
        </a:p>
      </dgm:t>
    </dgm:pt>
    <dgm:pt modelId="{838DB70F-7EE3-4633-B937-F8FE8992A0F0}" type="sibTrans" cxnId="{C7CEB8FC-F7AF-4A51-8CB7-E3F4B8879E9C}">
      <dgm:prSet/>
      <dgm:spPr/>
      <dgm:t>
        <a:bodyPr/>
        <a:lstStyle/>
        <a:p>
          <a:endParaRPr lang="ru-RU"/>
        </a:p>
      </dgm:t>
    </dgm:pt>
    <dgm:pt modelId="{6B191A04-8721-4EEB-9976-D25AE9163F47}">
      <dgm:prSet/>
      <dgm:spPr/>
      <dgm:t>
        <a:bodyPr/>
        <a:lstStyle/>
        <a:p>
          <a:pPr rtl="0"/>
          <a:r>
            <a:rPr lang="uk-UA" smtClean="0"/>
            <a:t>Шкала ІКАО</a:t>
          </a:r>
          <a:endParaRPr lang="ru-RU"/>
        </a:p>
      </dgm:t>
    </dgm:pt>
    <dgm:pt modelId="{5AFB6FFE-A269-423E-AC0A-5CD92A85796E}" type="parTrans" cxnId="{A3B5CF7D-8F5C-4D72-BC36-7CFD38F8DE57}">
      <dgm:prSet/>
      <dgm:spPr/>
      <dgm:t>
        <a:bodyPr/>
        <a:lstStyle/>
        <a:p>
          <a:endParaRPr lang="ru-RU"/>
        </a:p>
      </dgm:t>
    </dgm:pt>
    <dgm:pt modelId="{50CFE234-C89F-4990-B63A-ACE3316E4BA9}" type="sibTrans" cxnId="{A3B5CF7D-8F5C-4D72-BC36-7CFD38F8DE57}">
      <dgm:prSet/>
      <dgm:spPr/>
      <dgm:t>
        <a:bodyPr/>
        <a:lstStyle/>
        <a:p>
          <a:endParaRPr lang="ru-RU"/>
        </a:p>
      </dgm:t>
    </dgm:pt>
    <dgm:pt modelId="{3FD3AC15-FDAC-407A-88A8-DEAF630BE69A}" type="pres">
      <dgm:prSet presAssocID="{91228503-6B11-459F-9065-773526F42B5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5727009-2D09-4B3A-B6BC-0930DD9B04C5}" type="pres">
      <dgm:prSet presAssocID="{0289BF96-FFB5-4788-9B1C-439422FF4193}" presName="circle1" presStyleLbl="node1" presStyleIdx="0" presStyleCnt="2"/>
      <dgm:spPr/>
    </dgm:pt>
    <dgm:pt modelId="{D73EB5DB-DE22-4414-8D04-A11D4A8311E0}" type="pres">
      <dgm:prSet presAssocID="{0289BF96-FFB5-4788-9B1C-439422FF4193}" presName="space" presStyleCnt="0"/>
      <dgm:spPr/>
    </dgm:pt>
    <dgm:pt modelId="{7D64D406-1012-4129-B821-F8D08419D43E}" type="pres">
      <dgm:prSet presAssocID="{0289BF96-FFB5-4788-9B1C-439422FF4193}" presName="rect1" presStyleLbl="alignAcc1" presStyleIdx="0" presStyleCnt="2"/>
      <dgm:spPr/>
    </dgm:pt>
    <dgm:pt modelId="{04237A55-4454-435E-9E91-F25BC141CEAF}" type="pres">
      <dgm:prSet presAssocID="{6B191A04-8721-4EEB-9976-D25AE9163F47}" presName="vertSpace2" presStyleLbl="node1" presStyleIdx="0" presStyleCnt="2"/>
      <dgm:spPr/>
    </dgm:pt>
    <dgm:pt modelId="{4129473F-7CD0-4DE0-8CEB-994032649457}" type="pres">
      <dgm:prSet presAssocID="{6B191A04-8721-4EEB-9976-D25AE9163F47}" presName="circle2" presStyleLbl="node1" presStyleIdx="1" presStyleCnt="2"/>
      <dgm:spPr/>
    </dgm:pt>
    <dgm:pt modelId="{429B4ACD-6E97-47C1-BB23-9615496DFAEC}" type="pres">
      <dgm:prSet presAssocID="{6B191A04-8721-4EEB-9976-D25AE9163F47}" presName="rect2" presStyleLbl="alignAcc1" presStyleIdx="1" presStyleCnt="2"/>
      <dgm:spPr/>
    </dgm:pt>
    <dgm:pt modelId="{A16A7C30-2A03-4429-A3D7-68B3F29DF09E}" type="pres">
      <dgm:prSet presAssocID="{0289BF96-FFB5-4788-9B1C-439422FF4193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1069D1A-0995-491C-A926-D7B7519FE646}" type="pres">
      <dgm:prSet presAssocID="{6B191A04-8721-4EEB-9976-D25AE9163F4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9357C67-8C0C-4971-83FB-36DAAF4D707A}" type="presOf" srcId="{91228503-6B11-459F-9065-773526F42B56}" destId="{3FD3AC15-FDAC-407A-88A8-DEAF630BE69A}" srcOrd="0" destOrd="0" presId="urn:microsoft.com/office/officeart/2005/8/layout/target3"/>
    <dgm:cxn modelId="{4334BD6E-725A-439C-A4D2-34B215A06957}" type="presOf" srcId="{6B191A04-8721-4EEB-9976-D25AE9163F47}" destId="{A1069D1A-0995-491C-A926-D7B7519FE646}" srcOrd="1" destOrd="0" presId="urn:microsoft.com/office/officeart/2005/8/layout/target3"/>
    <dgm:cxn modelId="{313CF1B2-1F68-4DA3-9BA1-8DE342FBB879}" type="presOf" srcId="{6B191A04-8721-4EEB-9976-D25AE9163F47}" destId="{429B4ACD-6E97-47C1-BB23-9615496DFAEC}" srcOrd="0" destOrd="0" presId="urn:microsoft.com/office/officeart/2005/8/layout/target3"/>
    <dgm:cxn modelId="{C7CEB8FC-F7AF-4A51-8CB7-E3F4B8879E9C}" srcId="{91228503-6B11-459F-9065-773526F42B56}" destId="{0289BF96-FFB5-4788-9B1C-439422FF4193}" srcOrd="0" destOrd="0" parTransId="{24797E4A-A3D6-43B2-8E44-3B1B8512F12C}" sibTransId="{838DB70F-7EE3-4633-B937-F8FE8992A0F0}"/>
    <dgm:cxn modelId="{9C018198-5CD9-4CE6-AE9C-0773D1B76699}" type="presOf" srcId="{0289BF96-FFB5-4788-9B1C-439422FF4193}" destId="{7D64D406-1012-4129-B821-F8D08419D43E}" srcOrd="0" destOrd="0" presId="urn:microsoft.com/office/officeart/2005/8/layout/target3"/>
    <dgm:cxn modelId="{A3B5CF7D-8F5C-4D72-BC36-7CFD38F8DE57}" srcId="{91228503-6B11-459F-9065-773526F42B56}" destId="{6B191A04-8721-4EEB-9976-D25AE9163F47}" srcOrd="1" destOrd="0" parTransId="{5AFB6FFE-A269-423E-AC0A-5CD92A85796E}" sibTransId="{50CFE234-C89F-4990-B63A-ACE3316E4BA9}"/>
    <dgm:cxn modelId="{BF8F1E98-AADE-4CC4-AF7D-A5E5A5B171C7}" type="presOf" srcId="{0289BF96-FFB5-4788-9B1C-439422FF4193}" destId="{A16A7C30-2A03-4429-A3D7-68B3F29DF09E}" srcOrd="1" destOrd="0" presId="urn:microsoft.com/office/officeart/2005/8/layout/target3"/>
    <dgm:cxn modelId="{623665FF-32FC-41FB-9A73-8CB36803843A}" type="presParOf" srcId="{3FD3AC15-FDAC-407A-88A8-DEAF630BE69A}" destId="{E5727009-2D09-4B3A-B6BC-0930DD9B04C5}" srcOrd="0" destOrd="0" presId="urn:microsoft.com/office/officeart/2005/8/layout/target3"/>
    <dgm:cxn modelId="{73E4AD41-B7F4-4A70-8DD1-5E2E2899C90E}" type="presParOf" srcId="{3FD3AC15-FDAC-407A-88A8-DEAF630BE69A}" destId="{D73EB5DB-DE22-4414-8D04-A11D4A8311E0}" srcOrd="1" destOrd="0" presId="urn:microsoft.com/office/officeart/2005/8/layout/target3"/>
    <dgm:cxn modelId="{C65E4AB0-DF5E-4E0F-ABB1-575089892774}" type="presParOf" srcId="{3FD3AC15-FDAC-407A-88A8-DEAF630BE69A}" destId="{7D64D406-1012-4129-B821-F8D08419D43E}" srcOrd="2" destOrd="0" presId="urn:microsoft.com/office/officeart/2005/8/layout/target3"/>
    <dgm:cxn modelId="{820D1EDE-581B-42D9-8346-16375B77CE08}" type="presParOf" srcId="{3FD3AC15-FDAC-407A-88A8-DEAF630BE69A}" destId="{04237A55-4454-435E-9E91-F25BC141CEAF}" srcOrd="3" destOrd="0" presId="urn:microsoft.com/office/officeart/2005/8/layout/target3"/>
    <dgm:cxn modelId="{B3F9E9B5-25B7-4AC4-9ACE-667E515F8ADD}" type="presParOf" srcId="{3FD3AC15-FDAC-407A-88A8-DEAF630BE69A}" destId="{4129473F-7CD0-4DE0-8CEB-994032649457}" srcOrd="4" destOrd="0" presId="urn:microsoft.com/office/officeart/2005/8/layout/target3"/>
    <dgm:cxn modelId="{B0D44B24-D5D9-408E-9541-9E412CD9AD83}" type="presParOf" srcId="{3FD3AC15-FDAC-407A-88A8-DEAF630BE69A}" destId="{429B4ACD-6E97-47C1-BB23-9615496DFAEC}" srcOrd="5" destOrd="0" presId="urn:microsoft.com/office/officeart/2005/8/layout/target3"/>
    <dgm:cxn modelId="{648EDF88-BAFF-4CCA-B5D7-DD95C8BE10B4}" type="presParOf" srcId="{3FD3AC15-FDAC-407A-88A8-DEAF630BE69A}" destId="{A16A7C30-2A03-4429-A3D7-68B3F29DF09E}" srcOrd="6" destOrd="0" presId="urn:microsoft.com/office/officeart/2005/8/layout/target3"/>
    <dgm:cxn modelId="{48E32891-341D-4BF4-B40A-54B82F5F1CB9}" type="presParOf" srcId="{3FD3AC15-FDAC-407A-88A8-DEAF630BE69A}" destId="{A1069D1A-0995-491C-A926-D7B7519FE64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8FB55F-3B11-48C7-8C1B-F927E5E4C9E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022540-0387-4948-AE2A-622E3D47121F}">
      <dgm:prSet phldrT="[Текст]" custT="1"/>
      <dgm:spPr/>
      <dgm:t>
        <a:bodyPr/>
        <a:lstStyle/>
        <a:p>
          <a:r>
            <a:rPr lang="uk-UA" sz="2000" dirty="0" smtClean="0"/>
            <a:t>Для диспетчерів</a:t>
          </a:r>
          <a:endParaRPr lang="ru-RU" sz="2000" dirty="0"/>
        </a:p>
      </dgm:t>
    </dgm:pt>
    <dgm:pt modelId="{F5EEBCA7-E54B-4C7A-9EE0-FD0A0232906C}" type="parTrans" cxnId="{2E4FB2D3-8007-4153-BA69-6E0D0FE843D2}">
      <dgm:prSet/>
      <dgm:spPr/>
      <dgm:t>
        <a:bodyPr/>
        <a:lstStyle/>
        <a:p>
          <a:endParaRPr lang="ru-RU"/>
        </a:p>
      </dgm:t>
    </dgm:pt>
    <dgm:pt modelId="{7A6C9EAC-A65B-456C-8740-588C1B9E9650}" type="sibTrans" cxnId="{2E4FB2D3-8007-4153-BA69-6E0D0FE843D2}">
      <dgm:prSet/>
      <dgm:spPr/>
      <dgm:t>
        <a:bodyPr/>
        <a:lstStyle/>
        <a:p>
          <a:endParaRPr lang="ru-RU"/>
        </a:p>
      </dgm:t>
    </dgm:pt>
    <dgm:pt modelId="{1B8AB1DA-239C-49B9-A1CC-689A2CCFE0A5}">
      <dgm:prSet phldrT="[Текст]" phldr="1"/>
      <dgm:spPr/>
      <dgm:t>
        <a:bodyPr/>
        <a:lstStyle/>
        <a:p>
          <a:endParaRPr lang="ru-RU"/>
        </a:p>
      </dgm:t>
    </dgm:pt>
    <dgm:pt modelId="{0D9BFDBF-801A-4FE1-93C1-18856639CD1C}" type="parTrans" cxnId="{82D32B39-B6F4-4247-8328-492071950EDC}">
      <dgm:prSet/>
      <dgm:spPr/>
      <dgm:t>
        <a:bodyPr/>
        <a:lstStyle/>
        <a:p>
          <a:endParaRPr lang="ru-RU"/>
        </a:p>
      </dgm:t>
    </dgm:pt>
    <dgm:pt modelId="{50C8785E-B2AE-429D-A2F1-DD818967180F}" type="sibTrans" cxnId="{82D32B39-B6F4-4247-8328-492071950EDC}">
      <dgm:prSet/>
      <dgm:spPr/>
      <dgm:t>
        <a:bodyPr/>
        <a:lstStyle/>
        <a:p>
          <a:endParaRPr lang="ru-RU"/>
        </a:p>
      </dgm:t>
    </dgm:pt>
    <dgm:pt modelId="{BF21C606-CBAF-458F-83E7-1F19FB2E31ED}">
      <dgm:prSet phldrT="[Текст]" custT="1"/>
      <dgm:spPr/>
      <dgm:t>
        <a:bodyPr/>
        <a:lstStyle/>
        <a:p>
          <a:r>
            <a:rPr lang="uk-UA" sz="2400" dirty="0" smtClean="0"/>
            <a:t>Для </a:t>
          </a:r>
          <a:r>
            <a:rPr lang="uk-UA" sz="2000" dirty="0" smtClean="0"/>
            <a:t>інженерів</a:t>
          </a:r>
          <a:endParaRPr lang="ru-RU" sz="2400" dirty="0"/>
        </a:p>
      </dgm:t>
    </dgm:pt>
    <dgm:pt modelId="{D34D9D55-B3AF-4E7A-90E5-AEEB4A4A6E7D}" type="parTrans" cxnId="{5B9258D9-9DDD-41CD-A546-91909DDDEE4B}">
      <dgm:prSet/>
      <dgm:spPr/>
      <dgm:t>
        <a:bodyPr/>
        <a:lstStyle/>
        <a:p>
          <a:endParaRPr lang="ru-RU"/>
        </a:p>
      </dgm:t>
    </dgm:pt>
    <dgm:pt modelId="{39A7D9D3-31F7-45AF-94A5-B337E5910ACC}" type="sibTrans" cxnId="{5B9258D9-9DDD-41CD-A546-91909DDDEE4B}">
      <dgm:prSet/>
      <dgm:spPr/>
      <dgm:t>
        <a:bodyPr/>
        <a:lstStyle/>
        <a:p>
          <a:endParaRPr lang="ru-RU"/>
        </a:p>
      </dgm:t>
    </dgm:pt>
    <dgm:pt modelId="{617B95DE-0AE0-49E2-B614-3D10E685EEF2}">
      <dgm:prSet phldrT="[Текст]" phldr="1"/>
      <dgm:spPr/>
      <dgm:t>
        <a:bodyPr/>
        <a:lstStyle/>
        <a:p>
          <a:endParaRPr lang="ru-RU"/>
        </a:p>
      </dgm:t>
    </dgm:pt>
    <dgm:pt modelId="{15D0B100-D2BE-4D90-A625-EB124B16F33A}" type="parTrans" cxnId="{C170C2C8-99B6-4447-B20A-B467F74A0B45}">
      <dgm:prSet/>
      <dgm:spPr/>
      <dgm:t>
        <a:bodyPr/>
        <a:lstStyle/>
        <a:p>
          <a:endParaRPr lang="ru-RU"/>
        </a:p>
      </dgm:t>
    </dgm:pt>
    <dgm:pt modelId="{1868F40F-FFD7-4213-A168-6F2FE9393447}" type="sibTrans" cxnId="{C170C2C8-99B6-4447-B20A-B467F74A0B45}">
      <dgm:prSet/>
      <dgm:spPr/>
      <dgm:t>
        <a:bodyPr/>
        <a:lstStyle/>
        <a:p>
          <a:endParaRPr lang="ru-RU"/>
        </a:p>
      </dgm:t>
    </dgm:pt>
    <dgm:pt modelId="{EF736C71-B7C9-4CA7-9BB2-0D95E710AAFE}">
      <dgm:prSet phldrT="[Текст]" custT="1"/>
      <dgm:spPr/>
      <dgm:t>
        <a:bodyPr/>
        <a:lstStyle/>
        <a:p>
          <a:r>
            <a:rPr lang="uk-UA" sz="2500" dirty="0" smtClean="0"/>
            <a:t>Для </a:t>
          </a:r>
          <a:r>
            <a:rPr lang="uk-UA" sz="2000" dirty="0" smtClean="0"/>
            <a:t>інженерів</a:t>
          </a:r>
          <a:endParaRPr lang="ru-RU" sz="2500" dirty="0"/>
        </a:p>
      </dgm:t>
    </dgm:pt>
    <dgm:pt modelId="{E32DE84A-21F0-4A71-8FB4-54BD82CC821D}" type="parTrans" cxnId="{135DC816-9C2E-45C9-B1B8-EEE2281AE0BB}">
      <dgm:prSet/>
      <dgm:spPr/>
      <dgm:t>
        <a:bodyPr/>
        <a:lstStyle/>
        <a:p>
          <a:endParaRPr lang="ru-RU"/>
        </a:p>
      </dgm:t>
    </dgm:pt>
    <dgm:pt modelId="{7284E8D7-3CE9-429D-90F9-A5F36EA08A4A}" type="sibTrans" cxnId="{135DC816-9C2E-45C9-B1B8-EEE2281AE0BB}">
      <dgm:prSet/>
      <dgm:spPr/>
      <dgm:t>
        <a:bodyPr/>
        <a:lstStyle/>
        <a:p>
          <a:endParaRPr lang="ru-RU"/>
        </a:p>
      </dgm:t>
    </dgm:pt>
    <dgm:pt modelId="{1597FA16-B674-444B-897E-C2EEB03C039D}">
      <dgm:prSet phldrT="[Текст]"/>
      <dgm:spPr/>
      <dgm:t>
        <a:bodyPr/>
        <a:lstStyle/>
        <a:p>
          <a:endParaRPr lang="ru-RU" dirty="0"/>
        </a:p>
      </dgm:t>
    </dgm:pt>
    <dgm:pt modelId="{97F0DEDB-E38A-4B7B-BAF4-8351F4621DEE}" type="sibTrans" cxnId="{6988E437-8895-4166-B780-5EFCBFBFFC64}">
      <dgm:prSet/>
      <dgm:spPr/>
      <dgm:t>
        <a:bodyPr/>
        <a:lstStyle/>
        <a:p>
          <a:endParaRPr lang="ru-RU"/>
        </a:p>
      </dgm:t>
    </dgm:pt>
    <dgm:pt modelId="{9E784DC3-E838-44AF-A5BC-70ABE21EE73B}" type="parTrans" cxnId="{6988E437-8895-4166-B780-5EFCBFBFFC64}">
      <dgm:prSet/>
      <dgm:spPr/>
      <dgm:t>
        <a:bodyPr/>
        <a:lstStyle/>
        <a:p>
          <a:endParaRPr lang="ru-RU"/>
        </a:p>
      </dgm:t>
    </dgm:pt>
    <dgm:pt modelId="{81461C0A-ACBE-475E-B79C-DA547C436FCD}" type="pres">
      <dgm:prSet presAssocID="{638FB55F-3B11-48C7-8C1B-F927E5E4C9E9}" presName="Name0" presStyleCnt="0">
        <dgm:presLayoutVars>
          <dgm:chMax/>
          <dgm:chPref/>
          <dgm:dir/>
        </dgm:presLayoutVars>
      </dgm:prSet>
      <dgm:spPr/>
    </dgm:pt>
    <dgm:pt modelId="{72EA3CBA-086A-4B6B-8E57-CAA620B4BD0E}" type="pres">
      <dgm:prSet presAssocID="{1B8AB1DA-239C-49B9-A1CC-689A2CCFE0A5}" presName="composite" presStyleCnt="0">
        <dgm:presLayoutVars>
          <dgm:chMax val="1"/>
          <dgm:chPref val="1"/>
        </dgm:presLayoutVars>
      </dgm:prSet>
      <dgm:spPr/>
    </dgm:pt>
    <dgm:pt modelId="{A8E6D914-F7C7-4205-B014-55A9C9F3A5BD}" type="pres">
      <dgm:prSet presAssocID="{1B8AB1DA-239C-49B9-A1CC-689A2CCFE0A5}" presName="Accent" presStyleLbl="trAlignAcc1" presStyleIdx="0" presStyleCnt="3" custScaleX="119360" custScaleY="89649">
        <dgm:presLayoutVars>
          <dgm:chMax val="0"/>
          <dgm:chPref val="0"/>
        </dgm:presLayoutVars>
      </dgm:prSet>
      <dgm:spPr/>
    </dgm:pt>
    <dgm:pt modelId="{C696B911-A7CE-4F65-96F8-177FCB52AC5E}" type="pres">
      <dgm:prSet presAssocID="{1B8AB1DA-239C-49B9-A1CC-689A2CCFE0A5}" presName="Image" presStyleLbl="alignImgPlace1" presStyleIdx="0" presStyleCnt="3" custScaleX="151782" custScaleY="240918" custLinFactNeighborX="-26" custLinFactNeighborY="-2704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3CF6DF4F-975D-41E4-B565-BC6FA5941AD0}" type="pres">
      <dgm:prSet presAssocID="{1B8AB1DA-239C-49B9-A1CC-689A2CCFE0A5}" presName="ChildComposite" presStyleCnt="0"/>
      <dgm:spPr/>
    </dgm:pt>
    <dgm:pt modelId="{C980C125-0003-4111-B6AA-A02E1C9A3D3B}" type="pres">
      <dgm:prSet presAssocID="{1B8AB1DA-239C-49B9-A1CC-689A2CCFE0A5}" presName="Child" presStyleLbl="node1" presStyleIdx="0" presStyleCnt="3" custScaleX="131146" custScaleY="137149" custLinFactY="68317" custLinFactNeighborX="-6416" custLinFactNeighborY="100000">
        <dgm:presLayoutVars>
          <dgm:chMax val="0"/>
          <dgm:chPref val="0"/>
          <dgm:bulletEnabled val="1"/>
        </dgm:presLayoutVars>
      </dgm:prSet>
      <dgm:spPr/>
    </dgm:pt>
    <dgm:pt modelId="{EEFF572E-9513-4300-AFF3-50E9BC1E39BD}" type="pres">
      <dgm:prSet presAssocID="{1B8AB1DA-239C-49B9-A1CC-689A2CCFE0A5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F3A672DB-B96A-4433-9E67-173C2D8C363A}" type="pres">
      <dgm:prSet presAssocID="{50C8785E-B2AE-429D-A2F1-DD818967180F}" presName="sibTrans" presStyleCnt="0"/>
      <dgm:spPr/>
    </dgm:pt>
    <dgm:pt modelId="{C34F472E-8D86-4BF0-92AD-7868337F20CC}" type="pres">
      <dgm:prSet presAssocID="{1597FA16-B674-444B-897E-C2EEB03C039D}" presName="composite" presStyleCnt="0">
        <dgm:presLayoutVars>
          <dgm:chMax val="1"/>
          <dgm:chPref val="1"/>
        </dgm:presLayoutVars>
      </dgm:prSet>
      <dgm:spPr/>
    </dgm:pt>
    <dgm:pt modelId="{B7DCA594-B6E8-4A9A-B38F-8A4D2312F728}" type="pres">
      <dgm:prSet presAssocID="{1597FA16-B674-444B-897E-C2EEB03C039D}" presName="Accent" presStyleLbl="trAlignAcc1" presStyleIdx="1" presStyleCnt="3" custFlipVert="1" custFlipHor="1" custScaleX="9399" custScaleY="23788" custLinFactNeighborX="-393" custLinFactNeighborY="7084">
        <dgm:presLayoutVars>
          <dgm:chMax val="0"/>
          <dgm:chPref val="0"/>
        </dgm:presLayoutVars>
      </dgm:prSet>
      <dgm:spPr/>
    </dgm:pt>
    <dgm:pt modelId="{F513B40C-C016-4ECF-BEB7-651C8E80925F}" type="pres">
      <dgm:prSet presAssocID="{1597FA16-B674-444B-897E-C2EEB03C039D}" presName="Image" presStyleLbl="alignImgPlace1" presStyleIdx="1" presStyleCnt="3" custScaleX="151881" custScaleY="249323" custLinFactNeighborX="-8545" custLinFactNeighborY="-945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011B2B7D-49E6-42E9-8C04-54CE721E1F65}" type="pres">
      <dgm:prSet presAssocID="{1597FA16-B674-444B-897E-C2EEB03C039D}" presName="ChildComposite" presStyleCnt="0"/>
      <dgm:spPr/>
    </dgm:pt>
    <dgm:pt modelId="{F1640936-4364-49E6-BB8D-BB59C149D291}" type="pres">
      <dgm:prSet presAssocID="{1597FA16-B674-444B-897E-C2EEB03C039D}" presName="Child" presStyleLbl="node1" presStyleIdx="1" presStyleCnt="3" custScaleX="136365" custScaleY="166569" custLinFactY="100000" custLinFactNeighborX="-7613" custLinFactNeighborY="169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5F971-185B-412F-8BF2-35A9724298A5}" type="pres">
      <dgm:prSet presAssocID="{1597FA16-B674-444B-897E-C2EEB03C039D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D0582-1CA6-4501-993C-C261714103A7}" type="pres">
      <dgm:prSet presAssocID="{97F0DEDB-E38A-4B7B-BAF4-8351F4621DEE}" presName="sibTrans" presStyleCnt="0"/>
      <dgm:spPr/>
    </dgm:pt>
    <dgm:pt modelId="{0FC7E183-9FE4-4671-9F46-8C91A80BC78D}" type="pres">
      <dgm:prSet presAssocID="{617B95DE-0AE0-49E2-B614-3D10E685EEF2}" presName="composite" presStyleCnt="0">
        <dgm:presLayoutVars>
          <dgm:chMax val="1"/>
          <dgm:chPref val="1"/>
        </dgm:presLayoutVars>
      </dgm:prSet>
      <dgm:spPr/>
    </dgm:pt>
    <dgm:pt modelId="{CB58DF68-649C-447B-B3D9-660654AEFD69}" type="pres">
      <dgm:prSet presAssocID="{617B95DE-0AE0-49E2-B614-3D10E685EEF2}" presName="Accent" presStyleLbl="trAlignAcc1" presStyleIdx="2" presStyleCnt="3" custFlipVert="1" custScaleX="58080" custScaleY="8037">
        <dgm:presLayoutVars>
          <dgm:chMax val="0"/>
          <dgm:chPref val="0"/>
        </dgm:presLayoutVars>
      </dgm:prSet>
      <dgm:spPr/>
    </dgm:pt>
    <dgm:pt modelId="{AD4DBEF8-3102-42B9-9060-A8EFE48A992C}" type="pres">
      <dgm:prSet presAssocID="{617B95DE-0AE0-49E2-B614-3D10E685EEF2}" presName="Image" presStyleLbl="alignImgPlace1" presStyleIdx="2" presStyleCnt="3" custScaleX="157426" custScaleY="265013" custLinFactNeighborX="-2671" custLinFactNeighborY="-2646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8FE91B79-D413-46D3-A9C2-93B6E7114695}" type="pres">
      <dgm:prSet presAssocID="{617B95DE-0AE0-49E2-B614-3D10E685EEF2}" presName="ChildComposite" presStyleCnt="0"/>
      <dgm:spPr/>
    </dgm:pt>
    <dgm:pt modelId="{617EDBB8-AD62-4BF3-BD3C-57070E422448}" type="pres">
      <dgm:prSet presAssocID="{617B95DE-0AE0-49E2-B614-3D10E685EEF2}" presName="Child" presStyleLbl="node1" presStyleIdx="2" presStyleCnt="3" custScaleX="129159" custScaleY="147763" custLinFactY="100000" custLinFactNeighborX="-432" custLinFactNeighborY="152779">
        <dgm:presLayoutVars>
          <dgm:chMax val="0"/>
          <dgm:chPref val="0"/>
          <dgm:bulletEnabled val="1"/>
        </dgm:presLayoutVars>
      </dgm:prSet>
      <dgm:spPr/>
    </dgm:pt>
    <dgm:pt modelId="{5B881FA6-A82C-455E-AE1C-357A6BB9E58D}" type="pres">
      <dgm:prSet presAssocID="{617B95DE-0AE0-49E2-B614-3D10E685EEF2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A5BDA21D-D26D-4FDA-862B-E81B12705BCA}" type="presOf" srcId="{617B95DE-0AE0-49E2-B614-3D10E685EEF2}" destId="{5B881FA6-A82C-455E-AE1C-357A6BB9E58D}" srcOrd="0" destOrd="0" presId="urn:microsoft.com/office/officeart/2008/layout/CaptionedPictures"/>
    <dgm:cxn modelId="{C170C2C8-99B6-4447-B20A-B467F74A0B45}" srcId="{638FB55F-3B11-48C7-8C1B-F927E5E4C9E9}" destId="{617B95DE-0AE0-49E2-B614-3D10E685EEF2}" srcOrd="2" destOrd="0" parTransId="{15D0B100-D2BE-4D90-A625-EB124B16F33A}" sibTransId="{1868F40F-FFD7-4213-A168-6F2FE9393447}"/>
    <dgm:cxn modelId="{F2E87F70-947C-4BB2-88B8-C5636D56A4A8}" type="presOf" srcId="{EF736C71-B7C9-4CA7-9BB2-0D95E710AAFE}" destId="{617EDBB8-AD62-4BF3-BD3C-57070E422448}" srcOrd="0" destOrd="0" presId="urn:microsoft.com/office/officeart/2008/layout/CaptionedPictures"/>
    <dgm:cxn modelId="{135DC816-9C2E-45C9-B1B8-EEE2281AE0BB}" srcId="{617B95DE-0AE0-49E2-B614-3D10E685EEF2}" destId="{EF736C71-B7C9-4CA7-9BB2-0D95E710AAFE}" srcOrd="0" destOrd="0" parTransId="{E32DE84A-21F0-4A71-8FB4-54BD82CC821D}" sibTransId="{7284E8D7-3CE9-429D-90F9-A5F36EA08A4A}"/>
    <dgm:cxn modelId="{53BB4A24-69B7-440F-9E57-39D2F5DB5F8C}" type="presOf" srcId="{1B8AB1DA-239C-49B9-A1CC-689A2CCFE0A5}" destId="{EEFF572E-9513-4300-AFF3-50E9BC1E39BD}" srcOrd="0" destOrd="0" presId="urn:microsoft.com/office/officeart/2008/layout/CaptionedPictures"/>
    <dgm:cxn modelId="{2E4FB2D3-8007-4153-BA69-6E0D0FE843D2}" srcId="{1597FA16-B674-444B-897E-C2EEB03C039D}" destId="{CB022540-0387-4948-AE2A-622E3D47121F}" srcOrd="0" destOrd="0" parTransId="{F5EEBCA7-E54B-4C7A-9EE0-FD0A0232906C}" sibTransId="{7A6C9EAC-A65B-456C-8740-588C1B9E9650}"/>
    <dgm:cxn modelId="{C86EE707-565D-4C27-B26A-FEEF3F483809}" type="presOf" srcId="{638FB55F-3B11-48C7-8C1B-F927E5E4C9E9}" destId="{81461C0A-ACBE-475E-B79C-DA547C436FCD}" srcOrd="0" destOrd="0" presId="urn:microsoft.com/office/officeart/2008/layout/CaptionedPictures"/>
    <dgm:cxn modelId="{5B9258D9-9DDD-41CD-A546-91909DDDEE4B}" srcId="{1B8AB1DA-239C-49B9-A1CC-689A2CCFE0A5}" destId="{BF21C606-CBAF-458F-83E7-1F19FB2E31ED}" srcOrd="0" destOrd="0" parTransId="{D34D9D55-B3AF-4E7A-90E5-AEEB4A4A6E7D}" sibTransId="{39A7D9D3-31F7-45AF-94A5-B337E5910ACC}"/>
    <dgm:cxn modelId="{82D32B39-B6F4-4247-8328-492071950EDC}" srcId="{638FB55F-3B11-48C7-8C1B-F927E5E4C9E9}" destId="{1B8AB1DA-239C-49B9-A1CC-689A2CCFE0A5}" srcOrd="0" destOrd="0" parTransId="{0D9BFDBF-801A-4FE1-93C1-18856639CD1C}" sibTransId="{50C8785E-B2AE-429D-A2F1-DD818967180F}"/>
    <dgm:cxn modelId="{FC0C0A2C-ADEA-4A6C-AF20-8FB79B70C569}" type="presOf" srcId="{BF21C606-CBAF-458F-83E7-1F19FB2E31ED}" destId="{C980C125-0003-4111-B6AA-A02E1C9A3D3B}" srcOrd="0" destOrd="0" presId="urn:microsoft.com/office/officeart/2008/layout/CaptionedPictures"/>
    <dgm:cxn modelId="{6988E437-8895-4166-B780-5EFCBFBFFC64}" srcId="{638FB55F-3B11-48C7-8C1B-F927E5E4C9E9}" destId="{1597FA16-B674-444B-897E-C2EEB03C039D}" srcOrd="1" destOrd="0" parTransId="{9E784DC3-E838-44AF-A5BC-70ABE21EE73B}" sibTransId="{97F0DEDB-E38A-4B7B-BAF4-8351F4621DEE}"/>
    <dgm:cxn modelId="{986DDB61-D231-4D14-8E4D-B406D1100569}" type="presOf" srcId="{1597FA16-B674-444B-897E-C2EEB03C039D}" destId="{4B75F971-185B-412F-8BF2-35A9724298A5}" srcOrd="0" destOrd="0" presId="urn:microsoft.com/office/officeart/2008/layout/CaptionedPictures"/>
    <dgm:cxn modelId="{5D2DDCB9-6D0A-4C6E-A4DC-2540E09F9EE5}" type="presOf" srcId="{CB022540-0387-4948-AE2A-622E3D47121F}" destId="{F1640936-4364-49E6-BB8D-BB59C149D291}" srcOrd="0" destOrd="0" presId="urn:microsoft.com/office/officeart/2008/layout/CaptionedPictures"/>
    <dgm:cxn modelId="{22A40216-AD28-4DE9-904C-63939C86D03A}" type="presParOf" srcId="{81461C0A-ACBE-475E-B79C-DA547C436FCD}" destId="{72EA3CBA-086A-4B6B-8E57-CAA620B4BD0E}" srcOrd="0" destOrd="0" presId="urn:microsoft.com/office/officeart/2008/layout/CaptionedPictures"/>
    <dgm:cxn modelId="{1D8C7AA4-599E-43F8-85F5-F5853BBC8AE6}" type="presParOf" srcId="{72EA3CBA-086A-4B6B-8E57-CAA620B4BD0E}" destId="{A8E6D914-F7C7-4205-B014-55A9C9F3A5BD}" srcOrd="0" destOrd="0" presId="urn:microsoft.com/office/officeart/2008/layout/CaptionedPictures"/>
    <dgm:cxn modelId="{5D35FF2C-62E4-4253-9963-F158183BAF1E}" type="presParOf" srcId="{72EA3CBA-086A-4B6B-8E57-CAA620B4BD0E}" destId="{C696B911-A7CE-4F65-96F8-177FCB52AC5E}" srcOrd="1" destOrd="0" presId="urn:microsoft.com/office/officeart/2008/layout/CaptionedPictures"/>
    <dgm:cxn modelId="{2DDC72E1-4519-4939-9830-2CED60C1B488}" type="presParOf" srcId="{72EA3CBA-086A-4B6B-8E57-CAA620B4BD0E}" destId="{3CF6DF4F-975D-41E4-B565-BC6FA5941AD0}" srcOrd="2" destOrd="0" presId="urn:microsoft.com/office/officeart/2008/layout/CaptionedPictures"/>
    <dgm:cxn modelId="{08FA8176-B13F-4BA7-ACB0-7E65A8B4AA9D}" type="presParOf" srcId="{3CF6DF4F-975D-41E4-B565-BC6FA5941AD0}" destId="{C980C125-0003-4111-B6AA-A02E1C9A3D3B}" srcOrd="0" destOrd="0" presId="urn:microsoft.com/office/officeart/2008/layout/CaptionedPictures"/>
    <dgm:cxn modelId="{2CB7EB26-CE95-4F11-872A-3E44BD1BDC4B}" type="presParOf" srcId="{3CF6DF4F-975D-41E4-B565-BC6FA5941AD0}" destId="{EEFF572E-9513-4300-AFF3-50E9BC1E39BD}" srcOrd="1" destOrd="0" presId="urn:microsoft.com/office/officeart/2008/layout/CaptionedPictures"/>
    <dgm:cxn modelId="{289C65F7-1223-4570-8E5C-7CA3404D9B12}" type="presParOf" srcId="{81461C0A-ACBE-475E-B79C-DA547C436FCD}" destId="{F3A672DB-B96A-4433-9E67-173C2D8C363A}" srcOrd="1" destOrd="0" presId="urn:microsoft.com/office/officeart/2008/layout/CaptionedPictures"/>
    <dgm:cxn modelId="{16F1197C-CE75-4C06-BD02-DBD21197F520}" type="presParOf" srcId="{81461C0A-ACBE-475E-B79C-DA547C436FCD}" destId="{C34F472E-8D86-4BF0-92AD-7868337F20CC}" srcOrd="2" destOrd="0" presId="urn:microsoft.com/office/officeart/2008/layout/CaptionedPictures"/>
    <dgm:cxn modelId="{E5DC63E1-2ED3-4306-8AD5-288C67BACD9B}" type="presParOf" srcId="{C34F472E-8D86-4BF0-92AD-7868337F20CC}" destId="{B7DCA594-B6E8-4A9A-B38F-8A4D2312F728}" srcOrd="0" destOrd="0" presId="urn:microsoft.com/office/officeart/2008/layout/CaptionedPictures"/>
    <dgm:cxn modelId="{7BB48663-B1E5-474F-BAF0-6283A7F3D56B}" type="presParOf" srcId="{C34F472E-8D86-4BF0-92AD-7868337F20CC}" destId="{F513B40C-C016-4ECF-BEB7-651C8E80925F}" srcOrd="1" destOrd="0" presId="urn:microsoft.com/office/officeart/2008/layout/CaptionedPictures"/>
    <dgm:cxn modelId="{510147F6-7579-4D75-B754-7678338B631B}" type="presParOf" srcId="{C34F472E-8D86-4BF0-92AD-7868337F20CC}" destId="{011B2B7D-49E6-42E9-8C04-54CE721E1F65}" srcOrd="2" destOrd="0" presId="urn:microsoft.com/office/officeart/2008/layout/CaptionedPictures"/>
    <dgm:cxn modelId="{45042277-55AA-46F3-9EBD-D4674E5AFC28}" type="presParOf" srcId="{011B2B7D-49E6-42E9-8C04-54CE721E1F65}" destId="{F1640936-4364-49E6-BB8D-BB59C149D291}" srcOrd="0" destOrd="0" presId="urn:microsoft.com/office/officeart/2008/layout/CaptionedPictures"/>
    <dgm:cxn modelId="{173E7F76-0DB9-443B-9829-22731EC9AB26}" type="presParOf" srcId="{011B2B7D-49E6-42E9-8C04-54CE721E1F65}" destId="{4B75F971-185B-412F-8BF2-35A9724298A5}" srcOrd="1" destOrd="0" presId="urn:microsoft.com/office/officeart/2008/layout/CaptionedPictures"/>
    <dgm:cxn modelId="{49D6FEBA-D70A-4A41-AB53-15352319FD35}" type="presParOf" srcId="{81461C0A-ACBE-475E-B79C-DA547C436FCD}" destId="{767D0582-1CA6-4501-993C-C261714103A7}" srcOrd="3" destOrd="0" presId="urn:microsoft.com/office/officeart/2008/layout/CaptionedPictures"/>
    <dgm:cxn modelId="{70BA64C1-E428-4C27-93CC-32184ABE3148}" type="presParOf" srcId="{81461C0A-ACBE-475E-B79C-DA547C436FCD}" destId="{0FC7E183-9FE4-4671-9F46-8C91A80BC78D}" srcOrd="4" destOrd="0" presId="urn:microsoft.com/office/officeart/2008/layout/CaptionedPictures"/>
    <dgm:cxn modelId="{F18261A8-AB8F-481E-BA88-D53676C083FB}" type="presParOf" srcId="{0FC7E183-9FE4-4671-9F46-8C91A80BC78D}" destId="{CB58DF68-649C-447B-B3D9-660654AEFD69}" srcOrd="0" destOrd="0" presId="urn:microsoft.com/office/officeart/2008/layout/CaptionedPictures"/>
    <dgm:cxn modelId="{E9D8FD49-C327-4933-AD3E-46C868AAD865}" type="presParOf" srcId="{0FC7E183-9FE4-4671-9F46-8C91A80BC78D}" destId="{AD4DBEF8-3102-42B9-9060-A8EFE48A992C}" srcOrd="1" destOrd="0" presId="urn:microsoft.com/office/officeart/2008/layout/CaptionedPictures"/>
    <dgm:cxn modelId="{57965A07-640E-4AD9-9139-6C90E17BCCF2}" type="presParOf" srcId="{0FC7E183-9FE4-4671-9F46-8C91A80BC78D}" destId="{8FE91B79-D413-46D3-A9C2-93B6E7114695}" srcOrd="2" destOrd="0" presId="urn:microsoft.com/office/officeart/2008/layout/CaptionedPictures"/>
    <dgm:cxn modelId="{1AB6A088-478C-4F41-B721-417E29DCB68F}" type="presParOf" srcId="{8FE91B79-D413-46D3-A9C2-93B6E7114695}" destId="{617EDBB8-AD62-4BF3-BD3C-57070E422448}" srcOrd="0" destOrd="0" presId="urn:microsoft.com/office/officeart/2008/layout/CaptionedPictures"/>
    <dgm:cxn modelId="{C234F763-7756-46F4-9759-A7E67B331AE3}" type="presParOf" srcId="{8FE91B79-D413-46D3-A9C2-93B6E7114695}" destId="{5B881FA6-A82C-455E-AE1C-357A6BB9E58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7FB3A-5DA5-47DC-B85E-1EEF7E3380E7}">
      <dsp:nvSpPr>
        <dsp:cNvPr id="0" name=""/>
        <dsp:cNvSpPr/>
      </dsp:nvSpPr>
      <dsp:spPr>
        <a:xfrm>
          <a:off x="0" y="710803"/>
          <a:ext cx="2424112" cy="24241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3C5E9-B3E5-414D-B0A0-F839B32478C1}">
      <dsp:nvSpPr>
        <dsp:cNvPr id="0" name=""/>
        <dsp:cNvSpPr/>
      </dsp:nvSpPr>
      <dsp:spPr>
        <a:xfrm>
          <a:off x="1212056" y="710803"/>
          <a:ext cx="2828131" cy="2424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Рівень В2</a:t>
          </a:r>
          <a:endParaRPr lang="ru-RU" sz="3200" kern="1200"/>
        </a:p>
      </dsp:txBody>
      <dsp:txXfrm>
        <a:off x="1212056" y="710803"/>
        <a:ext cx="2828131" cy="1151453"/>
      </dsp:txXfrm>
    </dsp:sp>
    <dsp:sp modelId="{2D68D257-8E1A-404A-821E-595762A4DB89}">
      <dsp:nvSpPr>
        <dsp:cNvPr id="0" name=""/>
        <dsp:cNvSpPr/>
      </dsp:nvSpPr>
      <dsp:spPr>
        <a:xfrm>
          <a:off x="636329" y="1862257"/>
          <a:ext cx="1151453" cy="11514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B4FF5-10F5-4B4A-8CE7-D7C7696A937E}">
      <dsp:nvSpPr>
        <dsp:cNvPr id="0" name=""/>
        <dsp:cNvSpPr/>
      </dsp:nvSpPr>
      <dsp:spPr>
        <a:xfrm>
          <a:off x="1212056" y="1862257"/>
          <a:ext cx="2828131" cy="1151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Шкала Ради Європи</a:t>
          </a:r>
          <a:endParaRPr lang="ru-RU" sz="3200" kern="1200"/>
        </a:p>
      </dsp:txBody>
      <dsp:txXfrm>
        <a:off x="1212056" y="1862257"/>
        <a:ext cx="2828131" cy="1151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27009-2D09-4B3A-B6BC-0930DD9B04C5}">
      <dsp:nvSpPr>
        <dsp:cNvPr id="0" name=""/>
        <dsp:cNvSpPr/>
      </dsp:nvSpPr>
      <dsp:spPr>
        <a:xfrm>
          <a:off x="0" y="710327"/>
          <a:ext cx="2425065" cy="24250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4D406-1012-4129-B821-F8D08419D43E}">
      <dsp:nvSpPr>
        <dsp:cNvPr id="0" name=""/>
        <dsp:cNvSpPr/>
      </dsp:nvSpPr>
      <dsp:spPr>
        <a:xfrm>
          <a:off x="1212532" y="710327"/>
          <a:ext cx="2829242" cy="24250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Робочий рівень 4</a:t>
          </a:r>
          <a:endParaRPr lang="ru-RU" sz="3200" kern="1200"/>
        </a:p>
      </dsp:txBody>
      <dsp:txXfrm>
        <a:off x="1212532" y="710327"/>
        <a:ext cx="2829242" cy="1151905"/>
      </dsp:txXfrm>
    </dsp:sp>
    <dsp:sp modelId="{4129473F-7CD0-4DE0-8CEB-994032649457}">
      <dsp:nvSpPr>
        <dsp:cNvPr id="0" name=""/>
        <dsp:cNvSpPr/>
      </dsp:nvSpPr>
      <dsp:spPr>
        <a:xfrm>
          <a:off x="636579" y="1862233"/>
          <a:ext cx="1151905" cy="11519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B4ACD-6E97-47C1-BB23-9615496DFAEC}">
      <dsp:nvSpPr>
        <dsp:cNvPr id="0" name=""/>
        <dsp:cNvSpPr/>
      </dsp:nvSpPr>
      <dsp:spPr>
        <a:xfrm>
          <a:off x="1212532" y="1862233"/>
          <a:ext cx="2829242" cy="1151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Шкала ІКАО</a:t>
          </a:r>
          <a:endParaRPr lang="ru-RU" sz="3200" kern="1200"/>
        </a:p>
      </dsp:txBody>
      <dsp:txXfrm>
        <a:off x="1212532" y="1862233"/>
        <a:ext cx="2829242" cy="1151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6D914-F7C7-4205-B014-55A9C9F3A5BD}">
      <dsp:nvSpPr>
        <dsp:cNvPr id="0" name=""/>
        <dsp:cNvSpPr/>
      </dsp:nvSpPr>
      <dsp:spPr>
        <a:xfrm>
          <a:off x="162873" y="1690790"/>
          <a:ext cx="2220159" cy="1961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6B911-A7CE-4F65-96F8-177FCB52AC5E}">
      <dsp:nvSpPr>
        <dsp:cNvPr id="0" name=""/>
        <dsp:cNvSpPr/>
      </dsp:nvSpPr>
      <dsp:spPr>
        <a:xfrm>
          <a:off x="2066" y="278119"/>
          <a:ext cx="2540903" cy="34268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0C125-0003-4111-B6AA-A02E1C9A3D3B}">
      <dsp:nvSpPr>
        <dsp:cNvPr id="0" name=""/>
        <dsp:cNvSpPr/>
      </dsp:nvSpPr>
      <dsp:spPr>
        <a:xfrm>
          <a:off x="67822" y="3828791"/>
          <a:ext cx="2195446" cy="510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Для </a:t>
          </a:r>
          <a:r>
            <a:rPr lang="uk-UA" sz="2000" kern="1200" dirty="0" smtClean="0"/>
            <a:t>інженерів</a:t>
          </a:r>
          <a:endParaRPr lang="ru-RU" sz="2400" kern="1200" dirty="0"/>
        </a:p>
      </dsp:txBody>
      <dsp:txXfrm>
        <a:off x="67822" y="3828791"/>
        <a:ext cx="2195446" cy="510184"/>
      </dsp:txXfrm>
    </dsp:sp>
    <dsp:sp modelId="{EEFF572E-9513-4300-AFF3-50E9BC1E39BD}">
      <dsp:nvSpPr>
        <dsp:cNvPr id="0" name=""/>
        <dsp:cNvSpPr/>
      </dsp:nvSpPr>
      <dsp:spPr>
        <a:xfrm>
          <a:off x="435929" y="3052912"/>
          <a:ext cx="1674047" cy="218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35929" y="3052912"/>
        <a:ext cx="1674047" cy="218847"/>
      </dsp:txXfrm>
    </dsp:sp>
    <dsp:sp modelId="{B7DCA594-B6E8-4A9A-B38F-8A4D2312F728}">
      <dsp:nvSpPr>
        <dsp:cNvPr id="0" name=""/>
        <dsp:cNvSpPr/>
      </dsp:nvSpPr>
      <dsp:spPr>
        <a:xfrm flipH="1" flipV="1">
          <a:off x="4111679" y="2566427"/>
          <a:ext cx="174826" cy="5205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3B40C-C016-4ECF-BEB7-651C8E80925F}">
      <dsp:nvSpPr>
        <dsp:cNvPr id="0" name=""/>
        <dsp:cNvSpPr/>
      </dsp:nvSpPr>
      <dsp:spPr>
        <a:xfrm>
          <a:off x="2792074" y="468613"/>
          <a:ext cx="2542560" cy="35463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40936-4364-49E6-BB8D-BB59C149D291}">
      <dsp:nvSpPr>
        <dsp:cNvPr id="0" name=""/>
        <dsp:cNvSpPr/>
      </dsp:nvSpPr>
      <dsp:spPr>
        <a:xfrm>
          <a:off x="2937549" y="4123183"/>
          <a:ext cx="2282815" cy="619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Для диспетчерів</a:t>
          </a:r>
          <a:endParaRPr lang="ru-RU" sz="2000" kern="1200" dirty="0"/>
        </a:p>
      </dsp:txBody>
      <dsp:txXfrm>
        <a:off x="2937549" y="4123183"/>
        <a:ext cx="2282815" cy="619625"/>
      </dsp:txXfrm>
    </dsp:sp>
    <dsp:sp modelId="{4B75F971-185B-412F-8BF2-35A9724298A5}">
      <dsp:nvSpPr>
        <dsp:cNvPr id="0" name=""/>
        <dsp:cNvSpPr/>
      </dsp:nvSpPr>
      <dsp:spPr>
        <a:xfrm>
          <a:off x="3369378" y="3025552"/>
          <a:ext cx="1674047" cy="218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369378" y="3025552"/>
        <a:ext cx="1674047" cy="218847"/>
      </dsp:txXfrm>
    </dsp:sp>
    <dsp:sp modelId="{CB58DF68-649C-447B-B3D9-660654AEFD69}">
      <dsp:nvSpPr>
        <dsp:cNvPr id="0" name=""/>
        <dsp:cNvSpPr/>
      </dsp:nvSpPr>
      <dsp:spPr>
        <a:xfrm flipV="1">
          <a:off x="6646933" y="2583747"/>
          <a:ext cx="1080318" cy="1758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DBEF8-3102-42B9-9060-A8EFE48A992C}">
      <dsp:nvSpPr>
        <dsp:cNvPr id="0" name=""/>
        <dsp:cNvSpPr/>
      </dsp:nvSpPr>
      <dsp:spPr>
        <a:xfrm>
          <a:off x="5824686" y="115092"/>
          <a:ext cx="2635386" cy="37695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EDBB8-AD62-4BF3-BD3C-57070E422448}">
      <dsp:nvSpPr>
        <dsp:cNvPr id="0" name=""/>
        <dsp:cNvSpPr/>
      </dsp:nvSpPr>
      <dsp:spPr>
        <a:xfrm>
          <a:off x="6098769" y="4113372"/>
          <a:ext cx="2162183" cy="549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Для </a:t>
          </a:r>
          <a:r>
            <a:rPr lang="uk-UA" sz="2000" kern="1200" dirty="0" smtClean="0"/>
            <a:t>інженерів</a:t>
          </a:r>
          <a:endParaRPr lang="ru-RU" sz="2500" kern="1200" dirty="0"/>
        </a:p>
      </dsp:txBody>
      <dsp:txXfrm>
        <a:off x="6098769" y="4113372"/>
        <a:ext cx="2162183" cy="549668"/>
      </dsp:txXfrm>
    </dsp:sp>
    <dsp:sp modelId="{5B881FA6-A82C-455E-AE1C-357A6BB9E58D}">
      <dsp:nvSpPr>
        <dsp:cNvPr id="0" name=""/>
        <dsp:cNvSpPr/>
      </dsp:nvSpPr>
      <dsp:spPr>
        <a:xfrm>
          <a:off x="6350069" y="3043042"/>
          <a:ext cx="1674047" cy="218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350069" y="3043042"/>
        <a:ext cx="1674047" cy="218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488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КАФЕДРА АВІАЦІЙНОЇ АНГЛІЙСЬКОЇ МОВИ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552728" cy="3713212"/>
          </a:xfrm>
        </p:spPr>
      </p:pic>
    </p:spTree>
    <p:extLst>
      <p:ext uri="{BB962C8B-B14F-4D97-AF65-F5344CB8AC3E}">
        <p14:creationId xmlns:p14="http://schemas.microsoft.com/office/powerpoint/2010/main" val="26428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dirty="0" smtClean="0">
                <a:latin typeface="+mj-lt"/>
              </a:rPr>
              <a:t>Кафедра ААМ створена </a:t>
            </a:r>
            <a:r>
              <a:rPr lang="ru-RU" sz="3200" dirty="0">
                <a:latin typeface="+mj-lt"/>
              </a:rPr>
              <a:t>у </a:t>
            </a:r>
            <a:r>
              <a:rPr lang="ru-RU" sz="3200" dirty="0" err="1">
                <a:latin typeface="+mj-lt"/>
              </a:rPr>
              <a:t>відповідь</a:t>
            </a:r>
            <a:r>
              <a:rPr lang="ru-RU" sz="3200" dirty="0">
                <a:latin typeface="+mj-lt"/>
              </a:rPr>
              <a:t> на </a:t>
            </a:r>
            <a:r>
              <a:rPr lang="ru-RU" sz="3200" dirty="0" err="1">
                <a:latin typeface="+mj-lt"/>
              </a:rPr>
              <a:t>підвищення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міжнародних</a:t>
            </a:r>
            <a:r>
              <a:rPr lang="ru-RU" sz="3200" dirty="0">
                <a:latin typeface="+mj-lt"/>
              </a:rPr>
              <a:t> та </a:t>
            </a:r>
            <a:r>
              <a:rPr lang="ru-RU" sz="3200" dirty="0" err="1">
                <a:latin typeface="+mj-lt"/>
              </a:rPr>
              <a:t>національних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вимог</a:t>
            </a:r>
            <a:r>
              <a:rPr lang="ru-RU" sz="3200" dirty="0">
                <a:latin typeface="+mj-lt"/>
              </a:rPr>
              <a:t> до </a:t>
            </a:r>
            <a:r>
              <a:rPr lang="ru-RU" sz="3200" dirty="0" err="1">
                <a:latin typeface="+mj-lt"/>
              </a:rPr>
              <a:t>мовної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підготовки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майбутніх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фахівців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авіаційної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галузі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та </a:t>
            </a:r>
            <a:r>
              <a:rPr lang="ru-RU" sz="3200" dirty="0" err="1" smtClean="0">
                <a:latin typeface="+mj-lt"/>
              </a:rPr>
              <a:t>орієнтована</a:t>
            </a:r>
            <a:r>
              <a:rPr lang="ru-RU" sz="3200" dirty="0" smtClean="0">
                <a:latin typeface="+mj-lt"/>
              </a:rPr>
              <a:t> на </a:t>
            </a:r>
            <a:r>
              <a:rPr lang="ru-RU" sz="3200" dirty="0" err="1" smtClean="0">
                <a:latin typeface="+mj-lt"/>
              </a:rPr>
              <a:t>здобуття</a:t>
            </a:r>
            <a:r>
              <a:rPr lang="ru-RU" sz="3200" dirty="0" smtClean="0">
                <a:latin typeface="+mj-lt"/>
              </a:rPr>
              <a:t> ними </a:t>
            </a:r>
            <a:r>
              <a:rPr lang="ru-RU" sz="3200" dirty="0" err="1" smtClean="0">
                <a:latin typeface="+mj-lt"/>
              </a:rPr>
              <a:t>відповідних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рівнів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володіння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англійською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мовою</a:t>
            </a:r>
            <a:r>
              <a:rPr lang="ru-RU" sz="3200" dirty="0" smtClean="0">
                <a:latin typeface="+mj-lt"/>
              </a:rPr>
              <a:t>.</a:t>
            </a:r>
          </a:p>
          <a:p>
            <a:pPr indent="457200" algn="just"/>
            <a:r>
              <a:rPr lang="ru-RU" sz="3200" dirty="0">
                <a:latin typeface="+mj-lt"/>
              </a:rPr>
              <a:t>Кафедру </a:t>
            </a:r>
            <a:r>
              <a:rPr lang="ru-RU" sz="3200" dirty="0" err="1" smtClean="0">
                <a:latin typeface="+mj-lt"/>
              </a:rPr>
              <a:t>очолює</a:t>
            </a:r>
            <a:r>
              <a:rPr lang="ru-RU" sz="3200" dirty="0" smtClean="0">
                <a:latin typeface="+mj-lt"/>
              </a:rPr>
              <a:t> доктор </a:t>
            </a:r>
            <a:r>
              <a:rPr lang="ru-RU" sz="3200" dirty="0" err="1" smtClean="0">
                <a:latin typeface="+mj-lt"/>
              </a:rPr>
              <a:t>педагогічних</a:t>
            </a:r>
            <a:r>
              <a:rPr lang="ru-RU" sz="3200" dirty="0" smtClean="0">
                <a:latin typeface="+mj-lt"/>
              </a:rPr>
              <a:t> наук, </a:t>
            </a:r>
            <a:r>
              <a:rPr lang="ru-RU" sz="3200" dirty="0" err="1" smtClean="0">
                <a:latin typeface="+mj-lt"/>
              </a:rPr>
              <a:t>професор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Пазюра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Наталія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Валентинівна</a:t>
            </a:r>
            <a:r>
              <a:rPr lang="ru-RU" sz="32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24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Міжнародні вимоги володіння англійською мовою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4040188" cy="659352"/>
          </a:xfrm>
        </p:spPr>
        <p:txBody>
          <a:bodyPr/>
          <a:lstStyle/>
          <a:p>
            <a:r>
              <a:rPr lang="uk-UA" dirty="0" smtClean="0"/>
              <a:t>Для інженерних спеціальностей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02225" y="1844824"/>
            <a:ext cx="4041775" cy="654843"/>
          </a:xfrm>
        </p:spPr>
        <p:txBody>
          <a:bodyPr/>
          <a:lstStyle/>
          <a:p>
            <a:r>
              <a:rPr lang="uk-UA" dirty="0" smtClean="0"/>
              <a:t>Для авіадиспетчерів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17989045"/>
              </p:ext>
            </p:extLst>
          </p:nvPr>
        </p:nvGraphicFramePr>
        <p:xfrm>
          <a:off x="0" y="2492896"/>
          <a:ext cx="4040188" cy="384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0829930"/>
              </p:ext>
            </p:extLst>
          </p:nvPr>
        </p:nvGraphicFramePr>
        <p:xfrm>
          <a:off x="4572000" y="2492896"/>
          <a:ext cx="4041775" cy="384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133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8880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На кафедрі використовуються сучасні підручники з англійської для спеціальних цілей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210993"/>
              </p:ext>
            </p:extLst>
          </p:nvPr>
        </p:nvGraphicFramePr>
        <p:xfrm>
          <a:off x="323528" y="1916832"/>
          <a:ext cx="85072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8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2212848" cy="2570977"/>
          </a:xfrm>
        </p:spPr>
        <p:txBody>
          <a:bodyPr>
            <a:normAutofit/>
          </a:bodyPr>
          <a:lstStyle/>
          <a:p>
            <a:pPr algn="ctr"/>
            <a:r>
              <a:rPr lang="uk-UA" spc="300" dirty="0"/>
              <a:t>Н</a:t>
            </a:r>
            <a:r>
              <a:rPr lang="uk-UA" spc="300" dirty="0" smtClean="0"/>
              <a:t>а базі кафедри ААМ кожного року проводяться секції науково-практичних конференцій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10944"/>
          <a:stretch>
            <a:fillRect/>
          </a:stretch>
        </p:blipFill>
        <p:spPr>
          <a:xfrm rot="420000">
            <a:off x="2987479" y="958095"/>
            <a:ext cx="5841408" cy="497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624551"/>
          </a:xfrm>
        </p:spPr>
        <p:txBody>
          <a:bodyPr>
            <a:normAutofit/>
          </a:bodyPr>
          <a:lstStyle/>
          <a:p>
            <a:pPr algn="ctr"/>
            <a:r>
              <a:rPr lang="uk-UA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Секції присвячені особливостям вивчання та використання англійської мови відповідно до міжнародних вимог в контексті професійної підготовки авіаційних фахівців.</a:t>
            </a:r>
            <a:endParaRPr lang="ru-RU" sz="1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63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27575" y="610865"/>
            <a:ext cx="7951084" cy="5737644"/>
            <a:chOff x="827575" y="633864"/>
            <a:chExt cx="7951084" cy="573764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788024" y="796683"/>
              <a:ext cx="3990635" cy="2940571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8000" r="-38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27575" y="633864"/>
              <a:ext cx="3960449" cy="310339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7000" b="-7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5649890" y="2989870"/>
              <a:ext cx="2579136" cy="494975"/>
            </a:xfrm>
            <a:custGeom>
              <a:avLst/>
              <a:gdLst>
                <a:gd name="connsiteX0" fmla="*/ 0 w 2613083"/>
                <a:gd name="connsiteY0" fmla="*/ 0 h 627967"/>
                <a:gd name="connsiteX1" fmla="*/ 2613083 w 2613083"/>
                <a:gd name="connsiteY1" fmla="*/ 0 h 627967"/>
                <a:gd name="connsiteX2" fmla="*/ 2613083 w 2613083"/>
                <a:gd name="connsiteY2" fmla="*/ 627967 h 627967"/>
                <a:gd name="connsiteX3" fmla="*/ 0 w 2613083"/>
                <a:gd name="connsiteY3" fmla="*/ 627967 h 627967"/>
                <a:gd name="connsiteX4" fmla="*/ 0 w 2613083"/>
                <a:gd name="connsiteY4" fmla="*/ 0 h 6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3083" h="627967">
                  <a:moveTo>
                    <a:pt x="0" y="0"/>
                  </a:moveTo>
                  <a:lnTo>
                    <a:pt x="2613083" y="0"/>
                  </a:lnTo>
                  <a:lnTo>
                    <a:pt x="2613083" y="627967"/>
                  </a:lnTo>
                  <a:lnTo>
                    <a:pt x="0" y="62796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6675" tIns="66675" rIns="66675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3500" kern="1200" dirty="0" smtClean="0"/>
                <a:t>is</a:t>
              </a:r>
              <a:endParaRPr lang="ru-RU" sz="3500" kern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648361" y="3533641"/>
              <a:ext cx="3775269" cy="2837867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5000" b="-25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3632707" y="5666734"/>
              <a:ext cx="2613083" cy="627967"/>
            </a:xfrm>
            <a:custGeom>
              <a:avLst/>
              <a:gdLst>
                <a:gd name="connsiteX0" fmla="*/ 0 w 2613083"/>
                <a:gd name="connsiteY0" fmla="*/ 0 h 627967"/>
                <a:gd name="connsiteX1" fmla="*/ 2613083 w 2613083"/>
                <a:gd name="connsiteY1" fmla="*/ 0 h 627967"/>
                <a:gd name="connsiteX2" fmla="*/ 2613083 w 2613083"/>
                <a:gd name="connsiteY2" fmla="*/ 627967 h 627967"/>
                <a:gd name="connsiteX3" fmla="*/ 0 w 2613083"/>
                <a:gd name="connsiteY3" fmla="*/ 627967 h 627967"/>
                <a:gd name="connsiteX4" fmla="*/ 0 w 2613083"/>
                <a:gd name="connsiteY4" fmla="*/ 0 h 6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3083" h="627967">
                  <a:moveTo>
                    <a:pt x="0" y="0"/>
                  </a:moveTo>
                  <a:lnTo>
                    <a:pt x="2613083" y="0"/>
                  </a:lnTo>
                  <a:lnTo>
                    <a:pt x="2613083" y="627967"/>
                  </a:lnTo>
                  <a:lnTo>
                    <a:pt x="0" y="62796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6675" tIns="66675" rIns="66675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3500" kern="1200" smtClean="0"/>
                <a:t>your future!</a:t>
              </a:r>
              <a:endParaRPr lang="ru-RU" sz="35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702435" y="3109287"/>
              <a:ext cx="2613083" cy="627967"/>
            </a:xfrm>
            <a:custGeom>
              <a:avLst/>
              <a:gdLst>
                <a:gd name="connsiteX0" fmla="*/ 0 w 2613083"/>
                <a:gd name="connsiteY0" fmla="*/ 0 h 627967"/>
                <a:gd name="connsiteX1" fmla="*/ 2613083 w 2613083"/>
                <a:gd name="connsiteY1" fmla="*/ 0 h 627967"/>
                <a:gd name="connsiteX2" fmla="*/ 2613083 w 2613083"/>
                <a:gd name="connsiteY2" fmla="*/ 627967 h 627967"/>
                <a:gd name="connsiteX3" fmla="*/ 0 w 2613083"/>
                <a:gd name="connsiteY3" fmla="*/ 627967 h 627967"/>
                <a:gd name="connsiteX4" fmla="*/ 0 w 2613083"/>
                <a:gd name="connsiteY4" fmla="*/ 0 h 6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3083" h="627967">
                  <a:moveTo>
                    <a:pt x="0" y="0"/>
                  </a:moveTo>
                  <a:lnTo>
                    <a:pt x="2613083" y="0"/>
                  </a:lnTo>
                  <a:lnTo>
                    <a:pt x="2613083" y="627967"/>
                  </a:lnTo>
                  <a:lnTo>
                    <a:pt x="0" y="62796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6675" tIns="66675" rIns="66675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3500" kern="1200" dirty="0" smtClean="0"/>
                <a:t>English</a:t>
              </a:r>
              <a:endParaRPr lang="ru-RU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85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115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КАФЕДРА АВІАЦІЙНОЇ АНГЛІЙСЬКОЇ МОВИ</vt:lpstr>
      <vt:lpstr>Презентация PowerPoint</vt:lpstr>
      <vt:lpstr>Міжнародні вимоги володіння англійською мовою</vt:lpstr>
      <vt:lpstr>На кафедрі використовуються сучасні підручники з англійської для спеціальних цілей</vt:lpstr>
      <vt:lpstr>На базі кафедри ААМ кожного року проводяться секції науково-практичних конференцій.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АВІАЦІЙНОЇ АНГЛІЙСЬКОЇ МОВИ</dc:title>
  <dc:creator>Nyaka</dc:creator>
  <cp:lastModifiedBy>Nyaka</cp:lastModifiedBy>
  <cp:revision>10</cp:revision>
  <dcterms:created xsi:type="dcterms:W3CDTF">2015-11-06T12:46:36Z</dcterms:created>
  <dcterms:modified xsi:type="dcterms:W3CDTF">2015-11-06T14:52:13Z</dcterms:modified>
</cp:coreProperties>
</file>